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326" y="-96"/>
      </p:cViewPr>
      <p:guideLst>
        <p:guide orient="horz" pos="221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2019\诸暨万科\施工图\售楼处方案变更PPT\二层平面修改后.jpg"/>
          <p:cNvPicPr>
            <a:picLocks noChangeAspect="1" noChangeArrowheads="1"/>
          </p:cNvPicPr>
          <p:nvPr/>
        </p:nvPicPr>
        <p:blipFill>
          <a:blip r:embed="rId1" cstate="print"/>
          <a:srcRect l="14852" r="13861"/>
          <a:stretch>
            <a:fillRect/>
          </a:stretch>
        </p:blipFill>
        <p:spPr bwMode="auto">
          <a:xfrm>
            <a:off x="4499455" y="908720"/>
            <a:ext cx="4644545" cy="4608512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"/>
            <a:ext cx="6696744" cy="836712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物业用房二层平面方案变更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7" name="Picture 3" descr="D:\2019\诸暨万科\施工图\售楼处方案变更PPT\二层平面修改前.jpg"/>
          <p:cNvPicPr>
            <a:picLocks noChangeAspect="1" noChangeArrowheads="1"/>
          </p:cNvPicPr>
          <p:nvPr/>
        </p:nvPicPr>
        <p:blipFill>
          <a:blip r:embed="rId2" cstate="print"/>
          <a:srcRect l="13136" r="14109"/>
          <a:stretch>
            <a:fillRect/>
          </a:stretch>
        </p:blipFill>
        <p:spPr bwMode="auto">
          <a:xfrm>
            <a:off x="2" y="980728"/>
            <a:ext cx="4592054" cy="44644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544522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修改前</a:t>
            </a:r>
            <a:endParaRPr lang="zh-CN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551723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修改后</a:t>
            </a:r>
            <a:endParaRPr lang="zh-CN" altLang="en-US" sz="1400" dirty="0"/>
          </a:p>
        </p:txBody>
      </p:sp>
      <p:sp>
        <p:nvSpPr>
          <p:cNvPr id="10" name="L 形 9"/>
          <p:cNvSpPr/>
          <p:nvPr/>
        </p:nvSpPr>
        <p:spPr>
          <a:xfrm flipH="1">
            <a:off x="900862" y="2636912"/>
            <a:ext cx="2736304" cy="1944216"/>
          </a:xfrm>
          <a:prstGeom prst="corner">
            <a:avLst>
              <a:gd name="adj1" fmla="val 55818"/>
              <a:gd name="adj2" fmla="val 37394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 形 10"/>
          <p:cNvSpPr/>
          <p:nvPr/>
        </p:nvSpPr>
        <p:spPr>
          <a:xfrm flipH="1">
            <a:off x="5436096" y="2636912"/>
            <a:ext cx="2736304" cy="1944216"/>
          </a:xfrm>
          <a:prstGeom prst="corner">
            <a:avLst>
              <a:gd name="adj1" fmla="val 55818"/>
              <a:gd name="adj2" fmla="val 40788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55576" y="5877272"/>
            <a:ext cx="5750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修改说明：物业用房二层平面局部功能用房布置调整（红色虚线区域）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8265"/>
            <a:ext cx="8229600" cy="609600"/>
          </a:xfrm>
        </p:spPr>
        <p:txBody>
          <a:bodyPr/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38#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楼屋面方案变更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8" name="内容占位符 7" descr="38#楼南入口-Model"/>
          <p:cNvPicPr>
            <a:picLocks noChangeAspect="1"/>
          </p:cNvPicPr>
          <p:nvPr>
            <p:ph idx="1"/>
          </p:nvPr>
        </p:nvPicPr>
        <p:blipFill>
          <a:blip r:embed="rId1"/>
          <a:srcRect t="19655" b="21240"/>
          <a:stretch>
            <a:fillRect/>
          </a:stretch>
        </p:blipFill>
        <p:spPr>
          <a:xfrm>
            <a:off x="1879600" y="546735"/>
            <a:ext cx="5735320" cy="271272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4" name="组合 23"/>
          <p:cNvGrpSpPr/>
          <p:nvPr/>
        </p:nvGrpSpPr>
        <p:grpSpPr>
          <a:xfrm>
            <a:off x="1879600" y="3452495"/>
            <a:ext cx="5758180" cy="2722880"/>
            <a:chOff x="3066" y="5693"/>
            <a:chExt cx="9068" cy="4288"/>
          </a:xfrm>
        </p:grpSpPr>
        <p:pic>
          <p:nvPicPr>
            <p:cNvPr id="9" name="图片 8" descr="38#楼南入口20200107-Model"/>
            <p:cNvPicPr>
              <a:picLocks noChangeAspect="1"/>
            </p:cNvPicPr>
            <p:nvPr/>
          </p:nvPicPr>
          <p:blipFill>
            <a:blip r:embed="rId2"/>
            <a:srcRect t="20152" b="20762"/>
            <a:stretch>
              <a:fillRect/>
            </a:stretch>
          </p:blipFill>
          <p:spPr>
            <a:xfrm>
              <a:off x="3066" y="5693"/>
              <a:ext cx="9069" cy="4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矩形 16"/>
            <p:cNvSpPr/>
            <p:nvPr/>
          </p:nvSpPr>
          <p:spPr>
            <a:xfrm>
              <a:off x="3862" y="7555"/>
              <a:ext cx="2495" cy="170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8686" y="7555"/>
              <a:ext cx="2495" cy="170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5507355" y="1807210"/>
            <a:ext cx="1584325" cy="108013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444115" y="1807210"/>
            <a:ext cx="1584325" cy="108013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TextBox 5"/>
          <p:cNvSpPr txBox="1"/>
          <p:nvPr/>
        </p:nvSpPr>
        <p:spPr>
          <a:xfrm>
            <a:off x="7963699" y="209305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修改前</a:t>
            </a:r>
            <a:endParaRPr lang="zh-CN" altLang="en-US" sz="1400" dirty="0"/>
          </a:p>
        </p:txBody>
      </p:sp>
      <p:sp>
        <p:nvSpPr>
          <p:cNvPr id="23" name="TextBox 5"/>
          <p:cNvSpPr txBox="1"/>
          <p:nvPr/>
        </p:nvSpPr>
        <p:spPr>
          <a:xfrm>
            <a:off x="7970684" y="4826734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修改后</a:t>
            </a:r>
            <a:endParaRPr lang="en-US" altLang="zh-CN" sz="1400" dirty="0" smtClean="0"/>
          </a:p>
        </p:txBody>
      </p:sp>
      <p:sp>
        <p:nvSpPr>
          <p:cNvPr id="25" name="TextBox 11"/>
          <p:cNvSpPr txBox="1"/>
          <p:nvPr/>
        </p:nvSpPr>
        <p:spPr>
          <a:xfrm>
            <a:off x="679376" y="6301452"/>
            <a:ext cx="436308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修改说明：</a:t>
            </a:r>
            <a:r>
              <a:rPr lang="en-US" altLang="zh-CN" sz="1400" dirty="0" smtClean="0"/>
              <a:t>38#</a:t>
            </a:r>
            <a:r>
              <a:rPr lang="zh-CN" altLang="zh-CN" sz="1400" dirty="0" smtClean="0"/>
              <a:t>楼平屋面改为坡屋面</a:t>
            </a:r>
            <a:r>
              <a:rPr lang="zh-CN" altLang="en-US" sz="1400" dirty="0" smtClean="0"/>
              <a:t>（红色虚线区域）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8265"/>
            <a:ext cx="8229600" cy="609600"/>
          </a:xfrm>
        </p:spPr>
        <p:txBody>
          <a:bodyPr/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38#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楼屋面方案变更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7963699" y="209305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修改前</a:t>
            </a:r>
            <a:endParaRPr lang="zh-CN" altLang="en-US" sz="1400" dirty="0"/>
          </a:p>
        </p:txBody>
      </p:sp>
      <p:sp>
        <p:nvSpPr>
          <p:cNvPr id="23" name="TextBox 5"/>
          <p:cNvSpPr txBox="1"/>
          <p:nvPr/>
        </p:nvSpPr>
        <p:spPr>
          <a:xfrm>
            <a:off x="7970684" y="4826734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修改后</a:t>
            </a:r>
            <a:endParaRPr lang="en-US" altLang="zh-CN" sz="1400" dirty="0" smtClean="0"/>
          </a:p>
        </p:txBody>
      </p:sp>
      <p:sp>
        <p:nvSpPr>
          <p:cNvPr id="25" name="TextBox 11"/>
          <p:cNvSpPr txBox="1"/>
          <p:nvPr/>
        </p:nvSpPr>
        <p:spPr>
          <a:xfrm>
            <a:off x="679376" y="6301452"/>
            <a:ext cx="436308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修改说明：</a:t>
            </a:r>
            <a:r>
              <a:rPr lang="en-US" altLang="zh-CN" sz="1400" dirty="0" smtClean="0"/>
              <a:t>38#</a:t>
            </a:r>
            <a:r>
              <a:rPr lang="zh-CN" altLang="zh-CN" sz="1400" dirty="0" smtClean="0"/>
              <a:t>楼平屋面改为坡屋面</a:t>
            </a:r>
            <a:r>
              <a:rPr lang="zh-CN" altLang="en-US" sz="1400" dirty="0" smtClean="0"/>
              <a:t>（红色虚线区域）</a:t>
            </a:r>
            <a:endParaRPr lang="zh-CN" altLang="en-US" sz="1400" dirty="0"/>
          </a:p>
        </p:txBody>
      </p:sp>
      <p:pic>
        <p:nvPicPr>
          <p:cNvPr id="4" name="图片 3" descr="38#楼南入口-Model"/>
          <p:cNvPicPr>
            <a:picLocks noChangeAspect="1"/>
          </p:cNvPicPr>
          <p:nvPr/>
        </p:nvPicPr>
        <p:blipFill>
          <a:blip r:embed="rId1"/>
          <a:srcRect t="19461" b="19531"/>
          <a:stretch>
            <a:fillRect/>
          </a:stretch>
        </p:blipFill>
        <p:spPr>
          <a:xfrm>
            <a:off x="2182495" y="888365"/>
            <a:ext cx="4884420" cy="2384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38#楼南入口20200107-Model"/>
          <p:cNvPicPr>
            <a:picLocks noChangeAspect="1"/>
          </p:cNvPicPr>
          <p:nvPr/>
        </p:nvPicPr>
        <p:blipFill>
          <a:blip r:embed="rId2"/>
          <a:srcRect t="19732" b="16163"/>
          <a:stretch>
            <a:fillRect/>
          </a:stretch>
        </p:blipFill>
        <p:spPr>
          <a:xfrm>
            <a:off x="2182495" y="3479800"/>
            <a:ext cx="4884420" cy="2505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3301365" y="984250"/>
            <a:ext cx="2593975" cy="67373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01365" y="3564255"/>
            <a:ext cx="2593975" cy="67373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0510" y="-87630"/>
            <a:ext cx="8229600" cy="609600"/>
          </a:xfrm>
        </p:spPr>
        <p:txBody>
          <a:bodyPr/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39#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楼屋面方案变更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1938184" y="608593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修改前</a:t>
            </a:r>
            <a:endParaRPr lang="zh-CN" altLang="en-US" sz="1400" dirty="0"/>
          </a:p>
        </p:txBody>
      </p:sp>
      <p:sp>
        <p:nvSpPr>
          <p:cNvPr id="23" name="TextBox 5"/>
          <p:cNvSpPr txBox="1"/>
          <p:nvPr/>
        </p:nvSpPr>
        <p:spPr>
          <a:xfrm>
            <a:off x="6243484" y="6164044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修改后</a:t>
            </a:r>
            <a:endParaRPr lang="en-US" altLang="zh-CN" sz="1400" dirty="0" smtClean="0"/>
          </a:p>
        </p:txBody>
      </p:sp>
      <p:sp>
        <p:nvSpPr>
          <p:cNvPr id="25" name="TextBox 11"/>
          <p:cNvSpPr txBox="1"/>
          <p:nvPr/>
        </p:nvSpPr>
        <p:spPr>
          <a:xfrm>
            <a:off x="662866" y="6393527"/>
            <a:ext cx="436308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修改说明：</a:t>
            </a:r>
            <a:r>
              <a:rPr lang="en-US" altLang="zh-CN" sz="1400" dirty="0" smtClean="0"/>
              <a:t>39#</a:t>
            </a:r>
            <a:r>
              <a:rPr lang="zh-CN" altLang="zh-CN" sz="1400" dirty="0" smtClean="0"/>
              <a:t>楼平屋面改为坡屋面</a:t>
            </a:r>
            <a:r>
              <a:rPr lang="zh-CN" altLang="en-US" sz="1400" dirty="0" smtClean="0"/>
              <a:t>（红色虚线区域）</a:t>
            </a:r>
            <a:endParaRPr lang="zh-CN" altLang="en-US" sz="1400" dirty="0"/>
          </a:p>
        </p:txBody>
      </p:sp>
      <p:pic>
        <p:nvPicPr>
          <p:cNvPr id="5" name="图片 4" descr="39#变电站-Model"/>
          <p:cNvPicPr>
            <a:picLocks noChangeAspect="1"/>
          </p:cNvPicPr>
          <p:nvPr/>
        </p:nvPicPr>
        <p:blipFill>
          <a:blip r:embed="rId1"/>
          <a:srcRect l="11393" r="13070"/>
          <a:stretch>
            <a:fillRect/>
          </a:stretch>
        </p:blipFill>
        <p:spPr>
          <a:xfrm rot="16200000">
            <a:off x="437515" y="412115"/>
            <a:ext cx="3724672" cy="3944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 descr="39#变电站20200107-Model"/>
          <p:cNvPicPr>
            <a:picLocks noChangeAspect="1"/>
          </p:cNvPicPr>
          <p:nvPr/>
        </p:nvPicPr>
        <p:blipFill>
          <a:blip r:embed="rId2"/>
          <a:srcRect l="10361" r="11326"/>
          <a:stretch>
            <a:fillRect/>
          </a:stretch>
        </p:blipFill>
        <p:spPr>
          <a:xfrm rot="16200000">
            <a:off x="4622165" y="486410"/>
            <a:ext cx="3714115" cy="3794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 descr="39#变电站20200107-Model"/>
          <p:cNvPicPr>
            <a:picLocks noChangeAspect="1"/>
          </p:cNvPicPr>
          <p:nvPr/>
        </p:nvPicPr>
        <p:blipFill>
          <a:blip r:embed="rId3"/>
          <a:srcRect t="20145" b="15004"/>
          <a:stretch>
            <a:fillRect/>
          </a:stretch>
        </p:blipFill>
        <p:spPr>
          <a:xfrm>
            <a:off x="4650105" y="4338320"/>
            <a:ext cx="3328670" cy="17265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 descr="39#变电站-Model"/>
          <p:cNvPicPr>
            <a:picLocks noChangeAspect="1"/>
          </p:cNvPicPr>
          <p:nvPr/>
        </p:nvPicPr>
        <p:blipFill>
          <a:blip r:embed="rId4"/>
          <a:srcRect t="22297" b="20432"/>
          <a:stretch>
            <a:fillRect/>
          </a:stretch>
        </p:blipFill>
        <p:spPr>
          <a:xfrm>
            <a:off x="327660" y="4338320"/>
            <a:ext cx="3787775" cy="17354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1002665" y="1349375"/>
            <a:ext cx="2593975" cy="173482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101590" y="1349375"/>
            <a:ext cx="2593975" cy="173482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24560" y="4338320"/>
            <a:ext cx="2593975" cy="5753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983480" y="4401820"/>
            <a:ext cx="2593975" cy="5753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8265"/>
            <a:ext cx="8229600" cy="609600"/>
          </a:xfrm>
        </p:spPr>
        <p:txBody>
          <a:bodyPr/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40#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楼屋面方案变更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7963699" y="314715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修改前</a:t>
            </a:r>
            <a:endParaRPr lang="zh-CN" altLang="en-US" sz="1400" dirty="0"/>
          </a:p>
        </p:txBody>
      </p:sp>
      <p:sp>
        <p:nvSpPr>
          <p:cNvPr id="23" name="TextBox 5"/>
          <p:cNvSpPr txBox="1"/>
          <p:nvPr/>
        </p:nvSpPr>
        <p:spPr>
          <a:xfrm>
            <a:off x="7963699" y="5735419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修改后</a:t>
            </a:r>
            <a:endParaRPr lang="en-US" altLang="zh-CN" sz="1400" dirty="0" smtClean="0"/>
          </a:p>
        </p:txBody>
      </p:sp>
      <p:sp>
        <p:nvSpPr>
          <p:cNvPr id="25" name="TextBox 11"/>
          <p:cNvSpPr txBox="1"/>
          <p:nvPr/>
        </p:nvSpPr>
        <p:spPr>
          <a:xfrm>
            <a:off x="679376" y="6301452"/>
            <a:ext cx="436308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修改说明：</a:t>
            </a:r>
            <a:r>
              <a:rPr lang="en-US" altLang="zh-CN" sz="1400" dirty="0" smtClean="0"/>
              <a:t>40</a:t>
            </a:r>
            <a:r>
              <a:rPr lang="en-US" altLang="zh-CN" sz="1400" dirty="0" smtClean="0"/>
              <a:t>#</a:t>
            </a:r>
            <a:r>
              <a:rPr lang="zh-CN" altLang="zh-CN" sz="1400" dirty="0" smtClean="0"/>
              <a:t>楼平屋面改为坡屋面</a:t>
            </a:r>
            <a:r>
              <a:rPr lang="zh-CN" altLang="en-US" sz="1400" dirty="0" smtClean="0"/>
              <a:t>（红色虚线区域）</a:t>
            </a:r>
            <a:endParaRPr lang="zh-CN" altLang="en-US" sz="1400" dirty="0"/>
          </a:p>
        </p:txBody>
      </p:sp>
      <p:pic>
        <p:nvPicPr>
          <p:cNvPr id="5" name="图片 4" descr="40#楼东大门20200107-Model"/>
          <p:cNvPicPr>
            <a:picLocks noChangeAspect="1"/>
          </p:cNvPicPr>
          <p:nvPr/>
        </p:nvPicPr>
        <p:blipFill>
          <a:blip r:embed="rId1"/>
          <a:srcRect l="8707" t="37495" r="7446" b="24997"/>
          <a:stretch>
            <a:fillRect/>
          </a:stretch>
        </p:blipFill>
        <p:spPr>
          <a:xfrm>
            <a:off x="69215" y="3455035"/>
            <a:ext cx="7957185" cy="2847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 descr="40#楼东大门20200107-Model2"/>
          <p:cNvPicPr>
            <a:picLocks noChangeAspect="1"/>
          </p:cNvPicPr>
          <p:nvPr/>
        </p:nvPicPr>
        <p:blipFill>
          <a:blip r:embed="rId2"/>
          <a:srcRect l="6604" t="36321" r="6918" b="25802"/>
          <a:stretch>
            <a:fillRect/>
          </a:stretch>
        </p:blipFill>
        <p:spPr>
          <a:xfrm>
            <a:off x="69215" y="530225"/>
            <a:ext cx="7945755" cy="2784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942340" y="1209040"/>
            <a:ext cx="1774825" cy="118681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484495" y="1209040"/>
            <a:ext cx="1774825" cy="118681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484495" y="4128770"/>
            <a:ext cx="1774825" cy="118681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40#楼东大门20200107-Model"/>
          <p:cNvPicPr>
            <a:picLocks noChangeAspect="1"/>
          </p:cNvPicPr>
          <p:nvPr/>
        </p:nvPicPr>
        <p:blipFill>
          <a:blip r:embed="rId1"/>
          <a:srcRect l="8707" t="37495" r="7446" b="24997"/>
          <a:stretch>
            <a:fillRect/>
          </a:stretch>
        </p:blipFill>
        <p:spPr>
          <a:xfrm>
            <a:off x="69215" y="3455035"/>
            <a:ext cx="7957185" cy="2847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5484495" y="4128770"/>
            <a:ext cx="1774825" cy="118681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40#楼东大门20200107-Model"/>
          <p:cNvPicPr>
            <a:picLocks noChangeAspect="1"/>
          </p:cNvPicPr>
          <p:nvPr/>
        </p:nvPicPr>
        <p:blipFill>
          <a:blip r:embed="rId1"/>
          <a:srcRect l="8707" t="37495" r="7446" b="24997"/>
          <a:stretch>
            <a:fillRect/>
          </a:stretch>
        </p:blipFill>
        <p:spPr>
          <a:xfrm>
            <a:off x="69215" y="3472180"/>
            <a:ext cx="7957185" cy="2847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矩形 15"/>
          <p:cNvSpPr/>
          <p:nvPr/>
        </p:nvSpPr>
        <p:spPr>
          <a:xfrm>
            <a:off x="5484495" y="4145915"/>
            <a:ext cx="1774825" cy="118681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48360" y="4145915"/>
            <a:ext cx="1774825" cy="118681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8265"/>
            <a:ext cx="8229600" cy="609600"/>
          </a:xfrm>
        </p:spPr>
        <p:txBody>
          <a:bodyPr/>
          <a:p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40#</a:t>
            </a:r>
            <a:r>
              <a:rPr lang="zh-CN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楼屋面方案变更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6810539" y="30639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修改前</a:t>
            </a:r>
            <a:endParaRPr lang="zh-CN" altLang="en-US" sz="1400" dirty="0"/>
          </a:p>
        </p:txBody>
      </p:sp>
      <p:sp>
        <p:nvSpPr>
          <p:cNvPr id="23" name="TextBox 5"/>
          <p:cNvSpPr txBox="1"/>
          <p:nvPr/>
        </p:nvSpPr>
        <p:spPr>
          <a:xfrm>
            <a:off x="6810539" y="5995134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修改后</a:t>
            </a:r>
            <a:endParaRPr lang="en-US" altLang="zh-CN" sz="1400" dirty="0" smtClean="0"/>
          </a:p>
        </p:txBody>
      </p:sp>
      <p:sp>
        <p:nvSpPr>
          <p:cNvPr id="25" name="TextBox 11"/>
          <p:cNvSpPr txBox="1"/>
          <p:nvPr/>
        </p:nvSpPr>
        <p:spPr>
          <a:xfrm>
            <a:off x="679376" y="6301452"/>
            <a:ext cx="436308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 smtClean="0"/>
              <a:t>修改说明：</a:t>
            </a:r>
            <a:r>
              <a:rPr lang="en-US" altLang="zh-CN" sz="1400" dirty="0" smtClean="0"/>
              <a:t>40</a:t>
            </a:r>
            <a:r>
              <a:rPr lang="en-US" altLang="zh-CN" sz="1400" dirty="0" smtClean="0"/>
              <a:t>#</a:t>
            </a:r>
            <a:r>
              <a:rPr lang="zh-CN" altLang="zh-CN" sz="1400" dirty="0" smtClean="0"/>
              <a:t>楼平屋面改为坡屋面</a:t>
            </a:r>
            <a:r>
              <a:rPr lang="zh-CN" altLang="en-US" sz="1400" dirty="0" smtClean="0"/>
              <a:t>（红色虚线区域）</a:t>
            </a:r>
            <a:endParaRPr lang="zh-CN" altLang="en-US" sz="1400" dirty="0"/>
          </a:p>
        </p:txBody>
      </p:sp>
      <p:pic>
        <p:nvPicPr>
          <p:cNvPr id="3" name="图片 2" descr="40#楼东大门0625-Model"/>
          <p:cNvPicPr>
            <a:picLocks noChangeAspect="1"/>
          </p:cNvPicPr>
          <p:nvPr/>
        </p:nvPicPr>
        <p:blipFill>
          <a:blip r:embed="rId1"/>
          <a:srcRect l="29582" r="28105"/>
          <a:stretch>
            <a:fillRect/>
          </a:stretch>
        </p:blipFill>
        <p:spPr>
          <a:xfrm rot="16200000">
            <a:off x="3002280" y="-360680"/>
            <a:ext cx="2582545" cy="4882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 descr="40#楼东大门20200107-Model"/>
          <p:cNvPicPr>
            <a:picLocks noChangeAspect="1"/>
          </p:cNvPicPr>
          <p:nvPr/>
        </p:nvPicPr>
        <p:blipFill>
          <a:blip r:embed="rId2"/>
          <a:srcRect t="16303" r="3286" b="17123"/>
          <a:stretch>
            <a:fillRect/>
          </a:stretch>
        </p:blipFill>
        <p:spPr>
          <a:xfrm>
            <a:off x="1856740" y="3615690"/>
            <a:ext cx="4878070" cy="2686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3267710" y="1635125"/>
            <a:ext cx="2679700" cy="47942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67710" y="4504055"/>
            <a:ext cx="2679700" cy="47942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WPS 演示</Application>
  <PresentationFormat>全屏显示(4:3)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仿宋</vt:lpstr>
      <vt:lpstr>Office 主题</vt:lpstr>
      <vt:lpstr>物业用房二层平面方案变更</vt:lpstr>
      <vt:lpstr>PowerPoint 演示文稿</vt:lpstr>
      <vt:lpstr>38#楼屋面方案变更</vt:lpstr>
      <vt:lpstr>38#楼屋面方案变更</vt:lpstr>
      <vt:lpstr>38#楼屋面方案变更</vt:lpstr>
      <vt:lpstr>40#楼屋面方案变更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物业用房二层平面方案变更</dc:title>
  <dc:creator>Administrator</dc:creator>
  <cp:lastModifiedBy>越</cp:lastModifiedBy>
  <cp:revision>8</cp:revision>
  <dcterms:created xsi:type="dcterms:W3CDTF">2020-03-11T02:02:00Z</dcterms:created>
  <dcterms:modified xsi:type="dcterms:W3CDTF">2020-06-09T09:10:20Z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